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64" r:id="rId5"/>
    <p:sldId id="257" r:id="rId6"/>
    <p:sldId id="265" r:id="rId7"/>
    <p:sldId id="262" r:id="rId8"/>
    <p:sldId id="275" r:id="rId9"/>
    <p:sldId id="272" r:id="rId10"/>
    <p:sldId id="273" r:id="rId11"/>
    <p:sldId id="270" r:id="rId12"/>
    <p:sldId id="271" r:id="rId13"/>
    <p:sldId id="266" r:id="rId14"/>
    <p:sldId id="261" r:id="rId15"/>
    <p:sldId id="267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projects/1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965" y="748137"/>
            <a:ext cx="3934927" cy="802988"/>
          </a:xfrm>
        </p:spPr>
        <p:txBody>
          <a:bodyPr/>
          <a:lstStyle/>
          <a:p>
            <a:r>
              <a:rPr lang="nl-BE" dirty="0"/>
              <a:t>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3292691" y="119269"/>
            <a:ext cx="4605603" cy="6579433"/>
          </a:xfrm>
        </p:spPr>
      </p:pic>
    </p:spTree>
    <p:extLst>
      <p:ext uri="{BB962C8B-B14F-4D97-AF65-F5344CB8AC3E}">
        <p14:creationId xmlns:p14="http://schemas.microsoft.com/office/powerpoint/2010/main" val="11781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165" y="1596160"/>
            <a:ext cx="7731102" cy="4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6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Schema motorcontroller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7720" y="685800"/>
            <a:ext cx="8825658" cy="4883413"/>
          </a:xfrm>
        </p:spPr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21" y="574833"/>
            <a:ext cx="8825656" cy="502911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PCB motorcontroller</a:t>
            </a:r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35603" y="-1746703"/>
            <a:ext cx="3064360" cy="912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Schema circuit schakelaar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5" y="344774"/>
            <a:ext cx="9021327" cy="5224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250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55</Words>
  <Application>Microsoft Office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PowerPoint Presentation</vt:lpstr>
      <vt:lpstr>Progress </vt:lpstr>
      <vt:lpstr>Checklist</vt:lpstr>
      <vt:lpstr>Schema motorcontroller</vt:lpstr>
      <vt:lpstr>PCB motorcontroller</vt:lpstr>
      <vt:lpstr>Schema circuit schakelaar</vt:lpstr>
      <vt:lpstr>Frame</vt:lpstr>
      <vt:lpstr>Beweging emmer</vt:lpstr>
      <vt:lpstr>PowerPoint Presentation</vt:lpstr>
      <vt:lpstr>Graphset verloop</vt:lpstr>
      <vt:lpstr>Documentatie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23</cp:revision>
  <dcterms:created xsi:type="dcterms:W3CDTF">2017-03-24T08:16:34Z</dcterms:created>
  <dcterms:modified xsi:type="dcterms:W3CDTF">2017-03-27T10:47:34Z</dcterms:modified>
</cp:coreProperties>
</file>